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30"/>
  </p:notesMasterIdLst>
  <p:sldIdLst>
    <p:sldId id="645" r:id="rId3"/>
    <p:sldId id="646" r:id="rId4"/>
    <p:sldId id="625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40" r:id="rId18"/>
    <p:sldId id="659" r:id="rId19"/>
    <p:sldId id="663" r:id="rId20"/>
    <p:sldId id="664" r:id="rId21"/>
    <p:sldId id="665" r:id="rId22"/>
    <p:sldId id="666" r:id="rId23"/>
    <p:sldId id="662" r:id="rId24"/>
    <p:sldId id="660" r:id="rId25"/>
    <p:sldId id="670" r:id="rId26"/>
    <p:sldId id="270" r:id="rId27"/>
    <p:sldId id="667" r:id="rId28"/>
    <p:sldId id="272" r:id="rId29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Show this video and story if students are having trouble understanding the impact. </a:t>
            </a: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7401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</a:t>
            </a:r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721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326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detect-fakes/overview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detectfakes.kellogg.northwestern.edu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Comprobación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: </a:t>
            </a:r>
            <a:r>
              <a:rPr lang="en-US" dirty="0" err="1"/>
              <a:t>ejercicio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Continuar</a:t>
            </a:r>
            <a:r>
              <a:rPr lang="en-US" b="1" dirty="0"/>
              <a:t> con </a:t>
            </a:r>
            <a:r>
              <a:rPr lang="en-US" b="1" dirty="0" err="1"/>
              <a:t>Técnicas</a:t>
            </a:r>
            <a:r>
              <a:rPr lang="en-US" b="1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Busque</a:t>
            </a:r>
            <a:r>
              <a:rPr lang="en-US" dirty="0"/>
              <a:t> videos deepfake que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aparecido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noticias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vídeo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562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3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4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5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6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video.</a:t>
            </a:r>
          </a:p>
          <a:p>
            <a:r>
              <a:rPr lang="en-US" dirty="0"/>
              <a:t>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sintéticos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ojo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 es </a:t>
            </a:r>
            <a:r>
              <a:rPr lang="en-US" dirty="0" err="1"/>
              <a:t>limitada</a:t>
            </a:r>
            <a:r>
              <a:rPr lang="en-US" dirty="0"/>
              <a:t> y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 dirty="0"/>
              <a:t>.</a:t>
            </a:r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Percibes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7195</TotalTime>
  <Words>1380</Words>
  <Application>Microsoft Macintosh PowerPoint</Application>
  <PresentationFormat>Widescreen</PresentationFormat>
  <Paragraphs>175</Paragraphs>
  <Slides>27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4" baseType="lpstr">
      <vt:lpstr>Arial</vt:lpstr>
      <vt:lpstr>Calibri</vt:lpstr>
      <vt:lpstr>Menlo</vt:lpstr>
      <vt:lpstr>Times New Roman</vt:lpstr>
      <vt:lpstr>1_Custom Design</vt:lpstr>
      <vt:lpstr>Blank</vt:lpstr>
      <vt:lpstr>¿Cual es real?</vt:lpstr>
      <vt:lpstr>¿Cual es real?</vt:lpstr>
      <vt:lpstr>PowerPoint Presentation</vt:lpstr>
      <vt:lpstr>PowerPoint Presentation</vt:lpstr>
      <vt:lpstr>Objetivos de la Lección</vt:lpstr>
      <vt:lpstr>Proceso de detección sintética: Imagen Humana</vt:lpstr>
      <vt:lpstr>Imagen Humana</vt:lpstr>
      <vt:lpstr>Imagen Humana: Context</vt:lpstr>
      <vt:lpstr>Imagen Humana : Hands and Limbs</vt:lpstr>
      <vt:lpstr>Human Images: Face</vt:lpstr>
      <vt:lpstr>Human Images: Clothing</vt:lpstr>
      <vt:lpstr>Proceso de detección sintética: Imagen Humana</vt:lpstr>
      <vt:lpstr>Proceso de detección sintética: Imagen Humana</vt:lpstr>
      <vt:lpstr>Proceso de detección sintética: Imagen Humana: Practica</vt:lpstr>
      <vt:lpstr>Proceso de detección sintética: Imagen Humana: Practica</vt:lpstr>
      <vt:lpstr>PowerPoint Presentation</vt:lpstr>
      <vt:lpstr>Proceso de detección sintética: Estructuras</vt:lpstr>
      <vt:lpstr>Imagen de una escena</vt:lpstr>
      <vt:lpstr>Imagen de una escena</vt:lpstr>
      <vt:lpstr>Imagen de una escena</vt:lpstr>
      <vt:lpstr>Imagen de una escena</vt:lpstr>
      <vt:lpstr>Proceso de detección sintética: Estructuras</vt:lpstr>
      <vt:lpstr>Proceso de detección sintética: Estructuras</vt:lpstr>
      <vt:lpstr>Comprobación de vídeo sintético: ejercicio práctico</vt:lpstr>
      <vt:lpstr>¿Por Qué Te Importa?</vt:lpstr>
      <vt:lpstr>Referencias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75</cp:revision>
  <dcterms:created xsi:type="dcterms:W3CDTF">2022-06-15T01:07:41Z</dcterms:created>
  <dcterms:modified xsi:type="dcterms:W3CDTF">2024-06-22T23:54:10Z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